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7" autoAdjust="0"/>
    <p:restoredTop sz="94660"/>
  </p:normalViewPr>
  <p:slideViewPr>
    <p:cSldViewPr snapToGrid="0">
      <p:cViewPr varScale="1">
        <p:scale>
          <a:sx n="95" d="100"/>
          <a:sy n="95" d="100"/>
        </p:scale>
        <p:origin x="3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C75358-9381-4EFB-963D-A49150AB06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7BC49BD-02AB-4DB0-879D-1806BC6686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5E86195-2DFF-4EA1-B5EE-15F080868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E2DE-1991-4B6B-88D2-A3801842B710}" type="datetimeFigureOut">
              <a:rPr lang="de-DE" smtClean="0"/>
              <a:t>04.04.2024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7480C6C-3BAB-403F-B583-7A70D1DB9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9CB8DD-45F9-4BB9-ADA5-62FFA81BD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148EB-39C0-4452-9BF8-A3C3962A3B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888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91BD65-EDA7-49CC-8B6D-7D370A248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385DBC9-AC4F-4720-86B4-11A4886EB5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110F719-BC37-4B9C-9D8F-9799A949A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E2DE-1991-4B6B-88D2-A3801842B710}" type="datetimeFigureOut">
              <a:rPr lang="de-DE" smtClean="0"/>
              <a:t>04.04.2024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D225258-38B2-4332-9C88-04FFB1BA8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A6811EC-3B7A-42C8-9078-2A03249C4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148EB-39C0-4452-9BF8-A3C3962A3B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4530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8C95396-889E-4669-BA2B-1A36A952B0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AE0D2B6-D2C7-435D-862A-724A77AD4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A0C49AC-D07E-4608-B317-A09DBCC72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E2DE-1991-4B6B-88D2-A3801842B710}" type="datetimeFigureOut">
              <a:rPr lang="de-DE" smtClean="0"/>
              <a:t>04.04.2024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D580F2F-BA11-40A9-9E3C-49131B4A6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7DC0D3D-4C5E-43D0-9CBF-6C3825F9C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148EB-39C0-4452-9BF8-A3C3962A3B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2339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65DF94-43A7-4280-B9ED-B58FA4D17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AF979A-1995-4E8F-901B-8064A05CF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8FCA6C-274D-4BFD-A6C8-C725F852F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E2DE-1991-4B6B-88D2-A3801842B710}" type="datetimeFigureOut">
              <a:rPr lang="de-DE" smtClean="0"/>
              <a:t>04.04.2024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479FCFE-333C-4D09-8D2B-374E9D948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41EA982-80FE-4959-9D28-2202F4737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148EB-39C0-4452-9BF8-A3C3962A3B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1255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9D89E8-CE10-4D02-863C-7DE5A6DB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52B6BDE-1C39-4B8C-B443-13CF39C0F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DEFBB9F-60BF-4EDC-A801-D14560026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E2DE-1991-4B6B-88D2-A3801842B710}" type="datetimeFigureOut">
              <a:rPr lang="de-DE" smtClean="0"/>
              <a:t>04.04.2024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B5C6224-2AF2-47B3-AAAF-A90AFE26B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7C83471-23D0-4316-9019-AB8A52A5D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148EB-39C0-4452-9BF8-A3C3962A3B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8045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74FCEC-ED7C-4AA4-A79D-0B43B8029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28C0922-09AA-4543-80B0-0849AB4CE9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98E5147-6D24-478F-BA07-C1EB9A8E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059E534-1F94-469E-92AF-9DF17599C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E2DE-1991-4B6B-88D2-A3801842B710}" type="datetimeFigureOut">
              <a:rPr lang="de-DE" smtClean="0"/>
              <a:t>04.04.2024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A6B0112-46C4-4E03-A937-A33931F49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CC0EB0D-7449-4575-8E4C-3D302DF9A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148EB-39C0-4452-9BF8-A3C3962A3B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1692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6FA701-CB7C-445D-8B33-84077ACA7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2AF3D0-F3D2-4E3E-9663-669422664B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53A2F71-FB16-4C18-9490-303F4DFA2D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1F72C49-F697-4542-909A-573131C457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21C48DD-123F-4EB0-8097-9D7F5F3712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770D990-6D81-4D02-A0DB-3534C737F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E2DE-1991-4B6B-88D2-A3801842B710}" type="datetimeFigureOut">
              <a:rPr lang="de-DE" smtClean="0"/>
              <a:t>04.04.2024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57D0DD1-4B38-4D27-A0C4-FE2E7EB02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F9D032AD-CFE5-4EB3-B220-8ADDEA02B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148EB-39C0-4452-9BF8-A3C3962A3B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2388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87BAE8-DEF9-41DB-8FD9-766F8052E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63FCAB8-3858-409E-A096-843336C07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E2DE-1991-4B6B-88D2-A3801842B710}" type="datetimeFigureOut">
              <a:rPr lang="de-DE" smtClean="0"/>
              <a:t>04.04.2024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3FEF1D4-98D4-4229-BF07-84F820BB7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DCC32D2-ACC2-4571-9038-38FCB8829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148EB-39C0-4452-9BF8-A3C3962A3B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9164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60F8371-6B33-484B-94F9-E82EE7D41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E2DE-1991-4B6B-88D2-A3801842B710}" type="datetimeFigureOut">
              <a:rPr lang="de-DE" smtClean="0"/>
              <a:t>04.04.2024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3B6EA34-9C06-4E3B-8A5C-B0EBF9025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A30CA9B-DDD2-4155-B495-2C433E594F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148EB-39C0-4452-9BF8-A3C3962A3B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6560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96BC47-9192-4DA2-9D41-C31A6E028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019063-C3C4-475D-A653-86A5DED68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116952E-8691-43AC-8E86-B47237D32D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E675578-B9FB-40BF-A0EF-956DF9161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E2DE-1991-4B6B-88D2-A3801842B710}" type="datetimeFigureOut">
              <a:rPr lang="de-DE" smtClean="0"/>
              <a:t>04.04.2024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37F74FB-5903-4D74-B715-B3AE4AF57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5E359F6-DDE8-46EF-81A9-4C6B0F2D5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148EB-39C0-4452-9BF8-A3C3962A3B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56954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D1BF5C-2916-4149-A91A-C519FB202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EB9DF150-28BE-4AF3-B74F-C44EB61172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7781FC1-BBA0-4CA8-B514-83E180E4B7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3DF13E0-DE9E-43EB-9CD5-E23A0B8C1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6E2DE-1991-4B6B-88D2-A3801842B710}" type="datetimeFigureOut">
              <a:rPr lang="de-DE" smtClean="0"/>
              <a:t>04.04.2024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816485B-516E-4E31-A8D9-E851D74E5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1FD563-5E52-4F35-ABAE-3C57BC139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148EB-39C0-4452-9BF8-A3C3962A3B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406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245E4F4-BF5D-4B67-91C1-1918A0E9A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4E81016-3E55-4436-BFE2-BB6A98B334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E8143EF-83DB-4468-ABDF-204E541CAC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6E2DE-1991-4B6B-88D2-A3801842B710}" type="datetimeFigureOut">
              <a:rPr lang="de-DE" smtClean="0"/>
              <a:t>04.04.2024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D6C7AE-DD58-43EB-A363-1CFCF3B3BE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9E4B9BD-98E6-4E42-9507-455EE9D7FF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148EB-39C0-4452-9BF8-A3C3962A3BE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821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b.lootedculturalassets.de/index.php/Detail/objects/267446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rafik 21">
            <a:extLst>
              <a:ext uri="{FF2B5EF4-FFF2-40B4-BE49-F238E27FC236}">
                <a16:creationId xmlns:a16="http://schemas.microsoft.com/office/drawing/2014/main" id="{F3FCAE9D-39EF-4E10-A2DC-288FC968DE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726" y="3330317"/>
            <a:ext cx="1518924" cy="2305419"/>
          </a:xfrm>
          <a:prstGeom prst="rect">
            <a:avLst/>
          </a:prstGeom>
        </p:spPr>
      </p:pic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87BF58F8-CEB9-4F39-B9FD-B21A9BBEC999}"/>
              </a:ext>
            </a:extLst>
          </p:cNvPr>
          <p:cNvSpPr/>
          <p:nvPr/>
        </p:nvSpPr>
        <p:spPr>
          <a:xfrm>
            <a:off x="3419288" y="74049"/>
            <a:ext cx="4655056" cy="104502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3988F462-A063-4412-8F41-27D47E2F6BC9}"/>
              </a:ext>
            </a:extLst>
          </p:cNvPr>
          <p:cNvSpPr txBox="1"/>
          <p:nvPr/>
        </p:nvSpPr>
        <p:spPr>
          <a:xfrm>
            <a:off x="3419288" y="143377"/>
            <a:ext cx="46614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Joseph Samuel Leib Petuchowski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„Gesetzesrollenschreiber“ und „Kulturbeamter“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Nowgorod 1845 – Halberstadt 1922</a:t>
            </a:r>
          </a:p>
        </p:txBody>
      </p:sp>
      <p:sp>
        <p:nvSpPr>
          <p:cNvPr id="6" name="Rechteck: abgerundete Ecken 5">
            <a:extLst>
              <a:ext uri="{FF2B5EF4-FFF2-40B4-BE49-F238E27FC236}">
                <a16:creationId xmlns:a16="http://schemas.microsoft.com/office/drawing/2014/main" id="{C0CE7F6A-3ACF-4D45-A7FC-86C150363CA9}"/>
              </a:ext>
            </a:extLst>
          </p:cNvPr>
          <p:cNvSpPr/>
          <p:nvPr/>
        </p:nvSpPr>
        <p:spPr>
          <a:xfrm>
            <a:off x="3419288" y="1271678"/>
            <a:ext cx="4655056" cy="104502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B4E4FE05-3A73-4554-B724-C45B7B646FF4}"/>
              </a:ext>
            </a:extLst>
          </p:cNvPr>
          <p:cNvSpPr txBox="1"/>
          <p:nvPr/>
        </p:nvSpPr>
        <p:spPr>
          <a:xfrm>
            <a:off x="3419288" y="1319056"/>
            <a:ext cx="43640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Dr. Jakob Mordechai (Markus) Petuchowski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Rabbiner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Nowgorod 1866 – Berlin 1926</a:t>
            </a:r>
          </a:p>
        </p:txBody>
      </p:sp>
      <p:sp>
        <p:nvSpPr>
          <p:cNvPr id="8" name="Rechteck: abgerundete Ecken 7">
            <a:extLst>
              <a:ext uri="{FF2B5EF4-FFF2-40B4-BE49-F238E27FC236}">
                <a16:creationId xmlns:a16="http://schemas.microsoft.com/office/drawing/2014/main" id="{F8E01838-73D4-49D4-876B-08E561CF7CA8}"/>
              </a:ext>
            </a:extLst>
          </p:cNvPr>
          <p:cNvSpPr/>
          <p:nvPr/>
        </p:nvSpPr>
        <p:spPr>
          <a:xfrm>
            <a:off x="3419288" y="2473966"/>
            <a:ext cx="4655055" cy="104503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1ADAC4F8-9E5F-4395-A775-A9555CDA4D8A}"/>
              </a:ext>
            </a:extLst>
          </p:cNvPr>
          <p:cNvSpPr txBox="1"/>
          <p:nvPr/>
        </p:nvSpPr>
        <p:spPr>
          <a:xfrm>
            <a:off x="3432437" y="2652606"/>
            <a:ext cx="29450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Bertha Petuchowski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Berlin 1925 – Auschwitz 1944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: abgerundete Ecken 9">
            <a:extLst>
              <a:ext uri="{FF2B5EF4-FFF2-40B4-BE49-F238E27FC236}">
                <a16:creationId xmlns:a16="http://schemas.microsoft.com/office/drawing/2014/main" id="{250246D6-FD93-4BB2-9D0E-8FF676856BC6}"/>
              </a:ext>
            </a:extLst>
          </p:cNvPr>
          <p:cNvSpPr/>
          <p:nvPr/>
        </p:nvSpPr>
        <p:spPr>
          <a:xfrm>
            <a:off x="8379136" y="2473966"/>
            <a:ext cx="3687678" cy="104502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C5936266-9016-4AB7-908B-B731EE6AD047}"/>
              </a:ext>
            </a:extLst>
          </p:cNvPr>
          <p:cNvSpPr txBox="1"/>
          <p:nvPr/>
        </p:nvSpPr>
        <p:spPr>
          <a:xfrm>
            <a:off x="8398780" y="2532783"/>
            <a:ext cx="34890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Dr. Tobias Jakobovits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Rabbiner, Bibliothekar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Lackenbach 1827 – Auschwitz 1944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CEBF2CA0-1F71-4BC9-AB56-D92E5BA71EC5}"/>
              </a:ext>
            </a:extLst>
          </p:cNvPr>
          <p:cNvSpPr/>
          <p:nvPr/>
        </p:nvSpPr>
        <p:spPr>
          <a:xfrm>
            <a:off x="8055769" y="2886838"/>
            <a:ext cx="186525" cy="18661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D448657F-329A-4D6B-A1F6-DE3C117599DF}"/>
              </a:ext>
            </a:extLst>
          </p:cNvPr>
          <p:cNvSpPr/>
          <p:nvPr/>
        </p:nvSpPr>
        <p:spPr>
          <a:xfrm>
            <a:off x="8201363" y="2886838"/>
            <a:ext cx="177773" cy="186612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hteck: abgerundete Ecken 13">
            <a:extLst>
              <a:ext uri="{FF2B5EF4-FFF2-40B4-BE49-F238E27FC236}">
                <a16:creationId xmlns:a16="http://schemas.microsoft.com/office/drawing/2014/main" id="{96D863F4-17DE-4408-ADBC-B0BE8D61A391}"/>
              </a:ext>
            </a:extLst>
          </p:cNvPr>
          <p:cNvSpPr/>
          <p:nvPr/>
        </p:nvSpPr>
        <p:spPr>
          <a:xfrm>
            <a:off x="4712331" y="3998475"/>
            <a:ext cx="3489032" cy="104502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hteck: abgerundete Ecken 14">
            <a:extLst>
              <a:ext uri="{FF2B5EF4-FFF2-40B4-BE49-F238E27FC236}">
                <a16:creationId xmlns:a16="http://schemas.microsoft.com/office/drawing/2014/main" id="{06BE3ECA-82FC-42FB-81B5-C281A8C6E45C}"/>
              </a:ext>
            </a:extLst>
          </p:cNvPr>
          <p:cNvSpPr/>
          <p:nvPr/>
        </p:nvSpPr>
        <p:spPr>
          <a:xfrm>
            <a:off x="8379136" y="3671581"/>
            <a:ext cx="3687678" cy="104502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hteck: abgerundete Ecken 15">
            <a:extLst>
              <a:ext uri="{FF2B5EF4-FFF2-40B4-BE49-F238E27FC236}">
                <a16:creationId xmlns:a16="http://schemas.microsoft.com/office/drawing/2014/main" id="{2286DAD5-9A7C-490B-AC98-A6F878705F2F}"/>
              </a:ext>
            </a:extLst>
          </p:cNvPr>
          <p:cNvSpPr/>
          <p:nvPr/>
        </p:nvSpPr>
        <p:spPr>
          <a:xfrm>
            <a:off x="1867604" y="4590707"/>
            <a:ext cx="2666953" cy="104502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hteck: abgerundete Ecken 16">
            <a:extLst>
              <a:ext uri="{FF2B5EF4-FFF2-40B4-BE49-F238E27FC236}">
                <a16:creationId xmlns:a16="http://schemas.microsoft.com/office/drawing/2014/main" id="{D5C250F3-D812-4DD4-8A2C-E0D1840F24E9}"/>
              </a:ext>
            </a:extLst>
          </p:cNvPr>
          <p:cNvSpPr/>
          <p:nvPr/>
        </p:nvSpPr>
        <p:spPr>
          <a:xfrm>
            <a:off x="7721317" y="5635736"/>
            <a:ext cx="3489032" cy="104502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8BA41149-9777-43B1-8989-013A0D4C7721}"/>
              </a:ext>
            </a:extLst>
          </p:cNvPr>
          <p:cNvSpPr txBox="1"/>
          <p:nvPr/>
        </p:nvSpPr>
        <p:spPr>
          <a:xfrm>
            <a:off x="135457" y="142555"/>
            <a:ext cx="2752783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Für dieses Lehrbuch der Hebräischen Sprache können wir die längste 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Besitzerkette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rekonstruieren.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 wurde 1902 in Warschau gedruckt und war vermutlich zuerst das Eigentum des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Sofers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Joseph Petuchowski.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BC963BF-C3CE-427C-B4A6-6C07B2F16465}"/>
              </a:ext>
            </a:extLst>
          </p:cNvPr>
          <p:cNvSpPr txBox="1"/>
          <p:nvPr/>
        </p:nvSpPr>
        <p:spPr>
          <a:xfrm>
            <a:off x="8442573" y="3870929"/>
            <a:ext cx="35427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Jüdisches Zentralmuseum Prag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nach 1945: 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Jüdisches Museum Prag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E373484B-96B4-47DC-A4D2-5B4C9182671A}"/>
              </a:ext>
            </a:extLst>
          </p:cNvPr>
          <p:cNvSpPr txBox="1"/>
          <p:nvPr/>
        </p:nvSpPr>
        <p:spPr>
          <a:xfrm>
            <a:off x="4904955" y="4194094"/>
            <a:ext cx="29504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Emil Davidovič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Chust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1912 – Dortmund 1986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A68EBFB1-094B-416A-9AB3-86079AFB48A1}"/>
              </a:ext>
            </a:extLst>
          </p:cNvPr>
          <p:cNvSpPr/>
          <p:nvPr/>
        </p:nvSpPr>
        <p:spPr>
          <a:xfrm>
            <a:off x="2154793" y="4776442"/>
            <a:ext cx="21728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Hochschule für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Jüdische Studien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DF280465-7D01-4EB1-B597-2DDCD8E347BA}"/>
              </a:ext>
            </a:extLst>
          </p:cNvPr>
          <p:cNvSpPr/>
          <p:nvPr/>
        </p:nvSpPr>
        <p:spPr>
          <a:xfrm>
            <a:off x="7798854" y="5953354"/>
            <a:ext cx="31942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Nachkommen 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Israel</a:t>
            </a:r>
          </a:p>
        </p:txBody>
      </p:sp>
      <p:sp>
        <p:nvSpPr>
          <p:cNvPr id="28" name="Pfeil: nach links gekrümmt 27">
            <a:extLst>
              <a:ext uri="{FF2B5EF4-FFF2-40B4-BE49-F238E27FC236}">
                <a16:creationId xmlns:a16="http://schemas.microsoft.com/office/drawing/2014/main" id="{5F8FE31F-671E-425D-817B-2C2185F42132}"/>
              </a:ext>
            </a:extLst>
          </p:cNvPr>
          <p:cNvSpPr/>
          <p:nvPr/>
        </p:nvSpPr>
        <p:spPr>
          <a:xfrm>
            <a:off x="8158318" y="878680"/>
            <a:ext cx="385133" cy="640714"/>
          </a:xfrm>
          <a:prstGeom prst="curvedLef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Pfeil: nach links gekrümmt 28">
            <a:extLst>
              <a:ext uri="{FF2B5EF4-FFF2-40B4-BE49-F238E27FC236}">
                <a16:creationId xmlns:a16="http://schemas.microsoft.com/office/drawing/2014/main" id="{CD147912-DAFE-4569-B25B-4496CBEB2766}"/>
              </a:ext>
            </a:extLst>
          </p:cNvPr>
          <p:cNvSpPr/>
          <p:nvPr/>
        </p:nvSpPr>
        <p:spPr>
          <a:xfrm rot="19825579" flipH="1">
            <a:off x="7452850" y="1987046"/>
            <a:ext cx="805187" cy="1046539"/>
          </a:xfrm>
          <a:prstGeom prst="curvedLeftArrow">
            <a:avLst>
              <a:gd name="adj1" fmla="val 12323"/>
              <a:gd name="adj2" fmla="val 50000"/>
              <a:gd name="adj3" fmla="val 22303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Pfeil: nach links gekrümmt 29">
            <a:extLst>
              <a:ext uri="{FF2B5EF4-FFF2-40B4-BE49-F238E27FC236}">
                <a16:creationId xmlns:a16="http://schemas.microsoft.com/office/drawing/2014/main" id="{9DF3C3EC-2AEB-4932-B5A6-2E30CB80D853}"/>
              </a:ext>
            </a:extLst>
          </p:cNvPr>
          <p:cNvSpPr/>
          <p:nvPr/>
        </p:nvSpPr>
        <p:spPr>
          <a:xfrm flipH="1">
            <a:off x="8037168" y="3298313"/>
            <a:ext cx="429895" cy="640714"/>
          </a:xfrm>
          <a:prstGeom prst="curvedLef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Pfeil: nach links gekrümmt 30">
            <a:extLst>
              <a:ext uri="{FF2B5EF4-FFF2-40B4-BE49-F238E27FC236}">
                <a16:creationId xmlns:a16="http://schemas.microsoft.com/office/drawing/2014/main" id="{24554CCF-76AA-4778-B375-ABA793010010}"/>
              </a:ext>
            </a:extLst>
          </p:cNvPr>
          <p:cNvSpPr/>
          <p:nvPr/>
        </p:nvSpPr>
        <p:spPr>
          <a:xfrm rot="3591756">
            <a:off x="8279728" y="4639308"/>
            <a:ext cx="425285" cy="897777"/>
          </a:xfrm>
          <a:prstGeom prst="curvedLef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Pfeil: nach links gekrümmt 31">
            <a:extLst>
              <a:ext uri="{FF2B5EF4-FFF2-40B4-BE49-F238E27FC236}">
                <a16:creationId xmlns:a16="http://schemas.microsoft.com/office/drawing/2014/main" id="{65EE52DF-8C1F-4462-92AB-D46843CD9ACF}"/>
              </a:ext>
            </a:extLst>
          </p:cNvPr>
          <p:cNvSpPr/>
          <p:nvPr/>
        </p:nvSpPr>
        <p:spPr>
          <a:xfrm rot="2445523" flipH="1">
            <a:off x="3987048" y="3819424"/>
            <a:ext cx="461640" cy="901685"/>
          </a:xfrm>
          <a:prstGeom prst="curvedLef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3" name="Pfeil: nach links gekrümmt 32">
            <a:extLst>
              <a:ext uri="{FF2B5EF4-FFF2-40B4-BE49-F238E27FC236}">
                <a16:creationId xmlns:a16="http://schemas.microsoft.com/office/drawing/2014/main" id="{CA4A48DB-7FA2-401A-BBB5-B56DA6F6F6F1}"/>
              </a:ext>
            </a:extLst>
          </p:cNvPr>
          <p:cNvSpPr/>
          <p:nvPr/>
        </p:nvSpPr>
        <p:spPr>
          <a:xfrm rot="17059184" flipH="1">
            <a:off x="5875108" y="4227809"/>
            <a:ext cx="534754" cy="3774370"/>
          </a:xfrm>
          <a:prstGeom prst="curvedLeftArrow">
            <a:avLst>
              <a:gd name="adj1" fmla="val 25000"/>
              <a:gd name="adj2" fmla="val 57942"/>
              <a:gd name="adj3" fmla="val 25000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E9D2C0F1-C356-4B46-9D22-FF1D7BAC4EE0}"/>
              </a:ext>
            </a:extLst>
          </p:cNvPr>
          <p:cNvSpPr txBox="1"/>
          <p:nvPr/>
        </p:nvSpPr>
        <p:spPr>
          <a:xfrm>
            <a:off x="3500400" y="4013052"/>
            <a:ext cx="6939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1988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FFC000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01DC5105-20A3-4D89-930C-17180B73645E}"/>
              </a:ext>
            </a:extLst>
          </p:cNvPr>
          <p:cNvSpPr/>
          <p:nvPr/>
        </p:nvSpPr>
        <p:spPr>
          <a:xfrm>
            <a:off x="5439704" y="5862548"/>
            <a:ext cx="132555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geplant: 2024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6" name="Pfeil: nach rechts 35">
            <a:extLst>
              <a:ext uri="{FF2B5EF4-FFF2-40B4-BE49-F238E27FC236}">
                <a16:creationId xmlns:a16="http://schemas.microsoft.com/office/drawing/2014/main" id="{607D0098-48DD-47BF-B1A4-82D68168449E}"/>
              </a:ext>
            </a:extLst>
          </p:cNvPr>
          <p:cNvSpPr/>
          <p:nvPr/>
        </p:nvSpPr>
        <p:spPr>
          <a:xfrm rot="5400000">
            <a:off x="5409346" y="1106611"/>
            <a:ext cx="143894" cy="83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7" name="Pfeil: nach rechts 36">
            <a:extLst>
              <a:ext uri="{FF2B5EF4-FFF2-40B4-BE49-F238E27FC236}">
                <a16:creationId xmlns:a16="http://schemas.microsoft.com/office/drawing/2014/main" id="{0957BC5E-9C96-473C-ABC3-1C0B23613C01}"/>
              </a:ext>
            </a:extLst>
          </p:cNvPr>
          <p:cNvSpPr/>
          <p:nvPr/>
        </p:nvSpPr>
        <p:spPr>
          <a:xfrm rot="5400000">
            <a:off x="5409344" y="2320124"/>
            <a:ext cx="143894" cy="831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Textfeld 38">
            <a:extLst>
              <a:ext uri="{FF2B5EF4-FFF2-40B4-BE49-F238E27FC236}">
                <a16:creationId xmlns:a16="http://schemas.microsoft.com/office/drawing/2014/main" id="{D1D93495-2D51-41A1-AE5F-9C6F7ED37EA1}"/>
              </a:ext>
            </a:extLst>
          </p:cNvPr>
          <p:cNvSpPr txBox="1"/>
          <p:nvPr/>
        </p:nvSpPr>
        <p:spPr>
          <a:xfrm>
            <a:off x="7591373" y="3594606"/>
            <a:ext cx="6939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1944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FFC000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Textfeld 39">
            <a:extLst>
              <a:ext uri="{FF2B5EF4-FFF2-40B4-BE49-F238E27FC236}">
                <a16:creationId xmlns:a16="http://schemas.microsoft.com/office/drawing/2014/main" id="{98F82C1B-5513-4CA3-9AEB-704A42C4DD17}"/>
              </a:ext>
            </a:extLst>
          </p:cNvPr>
          <p:cNvSpPr txBox="1"/>
          <p:nvPr/>
        </p:nvSpPr>
        <p:spPr>
          <a:xfrm>
            <a:off x="8711293" y="5034228"/>
            <a:ext cx="12525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400" b="0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ca. 1950-60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srgbClr val="FFC000">
                  <a:lumMod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6CAE936E-27AA-4B5B-930C-B508F9B7F413}"/>
              </a:ext>
            </a:extLst>
          </p:cNvPr>
          <p:cNvSpPr/>
          <p:nvPr/>
        </p:nvSpPr>
        <p:spPr>
          <a:xfrm>
            <a:off x="193214" y="5726307"/>
            <a:ext cx="1518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/>
              </a:rPr>
              <a:t>Link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zum Buch</a:t>
            </a:r>
          </a:p>
        </p:txBody>
      </p:sp>
    </p:spTree>
    <p:extLst>
      <p:ext uri="{BB962C8B-B14F-4D97-AF65-F5344CB8AC3E}">
        <p14:creationId xmlns:p14="http://schemas.microsoft.com/office/powerpoint/2010/main" val="2690129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</Words>
  <Application>Microsoft Office PowerPoint</Application>
  <PresentationFormat>Breitbild</PresentationFormat>
  <Paragraphs>26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Zschommler</dc:creator>
  <cp:lastModifiedBy>Zschommler</cp:lastModifiedBy>
  <cp:revision>1</cp:revision>
  <dcterms:created xsi:type="dcterms:W3CDTF">2024-04-04T12:21:53Z</dcterms:created>
  <dcterms:modified xsi:type="dcterms:W3CDTF">2024-04-04T12:23:07Z</dcterms:modified>
</cp:coreProperties>
</file>